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HmNA/Vjoj+MhR7BObkMA5ebSH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customschemas.google.com/relationships/presentationmetadata" Target="meta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57400" y="685800"/>
            <a:ext cx="34291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Google Shape;63;p1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1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Google Shape;75;p1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Google Shape;81;p1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1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" name="Google Shape;15;p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" name="Google Shape;21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" name="Google Shape;27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Google Shape;33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" name="Google Shape;39;p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" name="Google Shape;51;p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" descr="preencoded.png"/>
          <p:cNvPicPr preferRelativeResize="0"/>
          <p:nvPr/>
        </p:nvPicPr>
        <p:blipFill rotWithShape="1">
          <a:blip r:embed="rId3">
            <a:alphaModFix/>
          </a:blip>
          <a:srcRect t="1170" b="-1169"/>
          <a:stretch/>
        </p:blipFill>
        <p:spPr>
          <a:xfrm>
            <a:off x="505240" y="331305"/>
            <a:ext cx="8458199" cy="495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8A6B406-C0AD-0DD9-A59A-602CFF0E2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4" y="-112571"/>
            <a:ext cx="1437001" cy="15023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9154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ACDB5F-7D71-6184-E593-5C8AE56C2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4" y="-112571"/>
            <a:ext cx="1437001" cy="15023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8772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FB3D0F-5ED7-933D-5231-95861AF4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4" y="-112570"/>
            <a:ext cx="986991" cy="10318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" y="0"/>
            <a:ext cx="8877299" cy="495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51CEF9-85F5-8AD9-1F71-96E019A0A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3" y="-112571"/>
            <a:ext cx="1040961" cy="108827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8011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08AE8B-807F-197F-C57D-4DFD09D3D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084109" cy="11333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8772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FA9A2E-3F8D-06A1-4E70-D1352EFA1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4" y="-112570"/>
            <a:ext cx="1175889" cy="12293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 descr="preencoded.png"/>
          <p:cNvPicPr preferRelativeResize="0"/>
          <p:nvPr/>
        </p:nvPicPr>
        <p:blipFill rotWithShape="1">
          <a:blip r:embed="rId3">
            <a:alphaModFix/>
          </a:blip>
          <a:srcRect l="2210" t="-11760" r="-2208" b="11758"/>
          <a:stretch/>
        </p:blipFill>
        <p:spPr>
          <a:xfrm>
            <a:off x="0" y="0"/>
            <a:ext cx="9144000" cy="49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AA45F7-444C-5DEE-CD34-97BF7FBEE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3" y="-112570"/>
            <a:ext cx="973498" cy="10177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0"/>
            <a:ext cx="7848599" cy="494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8C20F1-83C7-A710-1AC8-539228355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79" y="200024"/>
            <a:ext cx="1243410" cy="12999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8392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D9A2CF-7D1F-24F2-16BD-8023CD45A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44" y="319196"/>
            <a:ext cx="1191786" cy="12459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-215883"/>
            <a:ext cx="8915400" cy="495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B360C0-81A5-E6B0-B57E-7463D7B00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4" y="-112571"/>
            <a:ext cx="1437001" cy="15023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247650"/>
            <a:ext cx="8915400" cy="46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1DFCFC-AEBF-AF50-7B8D-4A0C353A6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43791"/>
            <a:ext cx="1437001" cy="15023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877299" cy="49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480A92-2D72-2185-27FA-BBEE7F5AC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7" y="228600"/>
            <a:ext cx="1007415" cy="10532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801101" cy="49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7905A8-8075-2007-9B09-B27241751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44" y="228600"/>
            <a:ext cx="1437001" cy="15023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95B5AC-1990-A1E1-5A26-09950B4AA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916" y="0"/>
            <a:ext cx="1391772" cy="14550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" y="0"/>
            <a:ext cx="8877299" cy="49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FB2C09-A800-EF3D-0ECC-54BC22779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228601"/>
            <a:ext cx="1639812" cy="17143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Madhan Kumar</cp:lastModifiedBy>
  <cp:revision>1</cp:revision>
  <dcterms:modified xsi:type="dcterms:W3CDTF">2023-01-17T08:57:56Z</dcterms:modified>
</cp:coreProperties>
</file>